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72" r:id="rId4"/>
    <p:sldId id="288" r:id="rId5"/>
    <p:sldId id="286" r:id="rId6"/>
    <p:sldId id="284" r:id="rId7"/>
    <p:sldId id="291" r:id="rId8"/>
    <p:sldId id="285" r:id="rId9"/>
    <p:sldId id="290" r:id="rId10"/>
    <p:sldId id="28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21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56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66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74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97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83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00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34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72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08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20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431-123C-4321-9BED-5E123EB3142D}" type="datetimeFigureOut">
              <a:rPr lang="nb-NO" smtClean="0"/>
              <a:t>29.11.2018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296F-1E7C-4C85-B32D-57FA802D38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81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30659" y="1162375"/>
            <a:ext cx="11854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APPER I FACILITY MANAGEMENT:</a:t>
            </a:r>
          </a:p>
          <a:p>
            <a:pPr algn="ctr"/>
            <a:r>
              <a:rPr lang="en-US" sz="4000" dirty="0">
                <a:latin typeface="Arial Black" panose="020B0A04020102020204" pitchFamily="34" charset="0"/>
              </a:rPr>
              <a:t>HVILKE MULIGHETER FINNES I DAG?</a:t>
            </a:r>
            <a:endParaRPr lang="nb-NO" sz="4000" dirty="0">
              <a:latin typeface="Arial Black" panose="020B0A040201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935126" y="2908034"/>
            <a:ext cx="8346558" cy="2197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935126" y="3545090"/>
            <a:ext cx="995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pc="300" dirty="0">
                <a:latin typeface="Arial Black" panose="020B0A04020102020204" pitchFamily="34" charset="0"/>
              </a:rPr>
              <a:t>ANDREAS LINDLAND</a:t>
            </a:r>
          </a:p>
          <a:p>
            <a:endParaRPr lang="nb-NO" spc="300" dirty="0">
              <a:latin typeface="Arial Black" panose="020B0A04020102020204" pitchFamily="34" charset="0"/>
            </a:endParaRPr>
          </a:p>
          <a:p>
            <a:r>
              <a:rPr lang="nb-NO" spc="300" dirty="0">
                <a:latin typeface="Arial Black" panose="020B0A04020102020204" pitchFamily="34" charset="0"/>
              </a:rPr>
              <a:t>MARKEDSKOORDINATOR, TOMAGRUPPEN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05" y="2920066"/>
            <a:ext cx="1658679" cy="218541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" y="5996544"/>
            <a:ext cx="1807201" cy="7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548639" y="2043649"/>
            <a:ext cx="916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rial Black" panose="020B0A04020102020204" pitchFamily="34" charset="0"/>
              </a:rPr>
              <a:t>TOMA + ATEA = SANT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8639" y="3311479"/>
            <a:ext cx="6171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Norges smarteste bygg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3000 M2 og 150 arbeidsplasser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Toma</a:t>
            </a:r>
            <a:r>
              <a:rPr lang="nb-NO" dirty="0"/>
              <a:t> og ATEA skal  sammen forske på hvordan FM-tjenester kan ha en effekt av smarthus-teknologi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Sensorteknologi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Intelligent lysarmatur som kommuniserer med YR.no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A2E261-3908-5A4D-8321-507F2ECE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074" y="2067713"/>
            <a:ext cx="4924926" cy="47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5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29" y="821297"/>
            <a:ext cx="8798941" cy="49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5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548639" y="2043649"/>
            <a:ext cx="633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rial Black" panose="020B0A04020102020204" pitchFamily="34" charset="0"/>
              </a:rPr>
              <a:t>TOMABLOGGEN.no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8639" y="2721931"/>
            <a:ext cx="5074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 blogg om </a:t>
            </a:r>
            <a:r>
              <a:rPr lang="nb-NO" dirty="0" err="1"/>
              <a:t>Facility</a:t>
            </a:r>
            <a:r>
              <a:rPr lang="nb-NO" dirty="0"/>
              <a:t>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Faglig påfyll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Effektivisere og optimalisere drift av ditt næringsbygg eller kontorlokale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Ukentlig oppdatering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b="1229"/>
          <a:stretch/>
        </p:blipFill>
        <p:spPr>
          <a:xfrm>
            <a:off x="8096857" y="216572"/>
            <a:ext cx="409514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7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548639" y="2043649"/>
            <a:ext cx="949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rial Black" panose="020B0A04020102020204" pitchFamily="34" charset="0"/>
              </a:rPr>
              <a:t>APPER I FACILITY MANAGEMENT: HVILKE MULIGHETER FINNES I DAG?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8639" y="3391789"/>
            <a:ext cx="6682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Hvorfor </a:t>
            </a:r>
            <a:r>
              <a:rPr lang="nb-NO" dirty="0" err="1"/>
              <a:t>app</a:t>
            </a:r>
            <a:r>
              <a:rPr lang="nb-NO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FM-leverandører lanserer egne </a:t>
            </a:r>
            <a:r>
              <a:rPr lang="nb-NO" dirty="0" err="1"/>
              <a:t>apper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Skreddersydd </a:t>
            </a:r>
            <a:r>
              <a:rPr lang="nb-NO" dirty="0" err="1"/>
              <a:t>app</a:t>
            </a:r>
            <a:r>
              <a:rPr lang="nb-NO" dirty="0"/>
              <a:t> for hver tjeneste eller «alt i ett»-løsning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White </a:t>
            </a:r>
            <a:r>
              <a:rPr lang="nb-NO" dirty="0" err="1"/>
              <a:t>Label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Ingen Smartbygg i 2018 uten </a:t>
            </a:r>
            <a:r>
              <a:rPr lang="nb-NO" dirty="0" err="1"/>
              <a:t>app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9" t="25907" r="2540" b="1852"/>
          <a:stretch/>
        </p:blipFill>
        <p:spPr>
          <a:xfrm>
            <a:off x="8181475" y="3104152"/>
            <a:ext cx="4010526" cy="37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548639" y="2043649"/>
            <a:ext cx="633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rial Black" panose="020B0A04020102020204" pitchFamily="34" charset="0"/>
              </a:rPr>
              <a:t>ANALYSE AV PLASSBRUK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8639" y="2817624"/>
            <a:ext cx="5074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Sammenstill data om plassbruk i kontorlokalet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Hvilke arbeidsplasser er mye og lite brukt?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Effektivisere arealbruken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DE7319E0-5E21-7146-B73F-0C9DBE21D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97" y="3200401"/>
            <a:ext cx="54853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548639" y="2043649"/>
            <a:ext cx="916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rial Black" panose="020B0A04020102020204" pitchFamily="34" charset="0"/>
              </a:rPr>
              <a:t>ANALYSE OG STYRING AV INNEKLIMA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8639" y="2721931"/>
            <a:ext cx="5074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Sensorer for inneklima holder kontroll på lokalet:</a:t>
            </a:r>
            <a:br>
              <a:rPr lang="nb-NO" dirty="0"/>
            </a:br>
            <a:r>
              <a:rPr lang="nb-NO" dirty="0"/>
              <a:t>- Temperatur</a:t>
            </a:r>
            <a:br>
              <a:rPr lang="nb-NO" dirty="0"/>
            </a:br>
            <a:r>
              <a:rPr lang="nb-NO" dirty="0"/>
              <a:t>- Luftfuktighet</a:t>
            </a:r>
            <a:br>
              <a:rPr lang="nb-NO" dirty="0"/>
            </a:br>
            <a:r>
              <a:rPr lang="nb-NO" dirty="0"/>
              <a:t>-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Fryser du? Sjekk </a:t>
            </a:r>
            <a:r>
              <a:rPr lang="nb-NO" dirty="0" err="1"/>
              <a:t>appen</a:t>
            </a:r>
            <a:r>
              <a:rPr lang="nb-NO" dirty="0"/>
              <a:t> og flytt deg til et varmere område i lokalet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Er inneklimaet i tråd med kravene i leieavtalen?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CDFF88A3-61F4-AE43-A7F0-649C9E7FE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 r="19588" b="8380"/>
          <a:stretch/>
        </p:blipFill>
        <p:spPr>
          <a:xfrm>
            <a:off x="6745095" y="2923675"/>
            <a:ext cx="5446906" cy="3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548639" y="2043649"/>
            <a:ext cx="1155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rial Black" panose="020B0A04020102020204" pitchFamily="34" charset="0"/>
              </a:rPr>
              <a:t>AVVIKSRAPPORTERING OG TILBAKEMELDINGER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8639" y="2947402"/>
            <a:ext cx="5979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Rask og effektiv kommunikasjon ved avvik</a:t>
            </a:r>
            <a:br>
              <a:rPr lang="nb-NO" dirty="0"/>
            </a:br>
            <a:r>
              <a:rPr lang="nb-NO" dirty="0"/>
              <a:t>- Få varsel på epost eller </a:t>
            </a:r>
            <a:r>
              <a:rPr lang="nb-NO" dirty="0" err="1"/>
              <a:t>sms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Har du et forslag til forbedring eller endring – meld inn!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 Black" panose="020B0A04020102020204" pitchFamily="34" charset="0"/>
            </a:endParaRP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37365"/>
          <a:stretch/>
        </p:blipFill>
        <p:spPr>
          <a:xfrm>
            <a:off x="8592451" y="3019648"/>
            <a:ext cx="3599549" cy="34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548639" y="2043649"/>
            <a:ext cx="916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rial Black" panose="020B0A04020102020204" pitchFamily="34" charset="0"/>
              </a:rPr>
              <a:t>OVERSIKT OVER MØTEROM OG PARKERINGSPLASSER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8639" y="3311479"/>
            <a:ext cx="5607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Bruk </a:t>
            </a:r>
            <a:r>
              <a:rPr lang="nb-NO" dirty="0" err="1"/>
              <a:t>app</a:t>
            </a:r>
            <a:r>
              <a:rPr lang="nb-NO" dirty="0"/>
              <a:t> til å booke møterom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Finn ledige parkeringsplasser via </a:t>
            </a:r>
            <a:r>
              <a:rPr lang="nb-NO" dirty="0" err="1"/>
              <a:t>app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Book parkeringsplass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Muligheter for å kutte antall parkeringsplasser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17B579B-0BB0-F94C-BF3F-5B1D97D3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/>
          <a:stretch/>
        </p:blipFill>
        <p:spPr>
          <a:xfrm>
            <a:off x="5763128" y="2626712"/>
            <a:ext cx="6428872" cy="41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7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548639" y="2043649"/>
            <a:ext cx="916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rial Black" panose="020B0A04020102020204" pitchFamily="34" charset="0"/>
              </a:rPr>
              <a:t>SKREDDERSYDD APP FOR </a:t>
            </a:r>
            <a:br>
              <a:rPr lang="nb-NO" sz="3200" dirty="0">
                <a:latin typeface="Arial Black" panose="020B0A04020102020204" pitchFamily="34" charset="0"/>
              </a:rPr>
            </a:br>
            <a:r>
              <a:rPr lang="nb-NO" sz="3200" dirty="0">
                <a:latin typeface="Arial Black" panose="020B0A04020102020204" pitchFamily="34" charset="0"/>
              </a:rPr>
              <a:t>BESTILLNIG AV MAT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8639" y="3311479"/>
            <a:ext cx="5074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Skreddersydd </a:t>
            </a:r>
            <a:r>
              <a:rPr lang="nb-NO" dirty="0" err="1"/>
              <a:t>app</a:t>
            </a:r>
            <a:r>
              <a:rPr lang="nb-NO" dirty="0"/>
              <a:t> for matbestilling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Legg til bilde og informasjon om rettene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Kunden legger inn sitt telefonnummer og bestiller enkelt ved hjelp av telefon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71" y="3052"/>
            <a:ext cx="4008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7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204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Andreas Lindland</dc:creator>
  <cp:lastModifiedBy>Lisbeth Aasland</cp:lastModifiedBy>
  <cp:revision>59</cp:revision>
  <dcterms:created xsi:type="dcterms:W3CDTF">2018-05-23T06:01:19Z</dcterms:created>
  <dcterms:modified xsi:type="dcterms:W3CDTF">2018-11-29T08:47:24Z</dcterms:modified>
</cp:coreProperties>
</file>